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82" r:id="rId6"/>
    <p:sldId id="273" r:id="rId7"/>
    <p:sldId id="275" r:id="rId8"/>
    <p:sldId id="272" r:id="rId9"/>
    <p:sldId id="274" r:id="rId10"/>
    <p:sldId id="266" r:id="rId11"/>
    <p:sldId id="264" r:id="rId12"/>
    <p:sldId id="277" r:id="rId13"/>
    <p:sldId id="278" r:id="rId14"/>
    <p:sldId id="270" r:id="rId15"/>
    <p:sldId id="265" r:id="rId16"/>
    <p:sldId id="271" r:id="rId17"/>
    <p:sldId id="276" r:id="rId18"/>
    <p:sldId id="267" r:id="rId19"/>
    <p:sldId id="279" r:id="rId20"/>
    <p:sldId id="280" r:id="rId21"/>
    <p:sldId id="261" r:id="rId22"/>
    <p:sldId id="269" r:id="rId23"/>
    <p:sldId id="268" r:id="rId24"/>
    <p:sldId id="262" r:id="rId25"/>
    <p:sldId id="281" r:id="rId26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92" y="10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15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53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81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3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8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3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8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1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1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78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0B074-00ED-4E02-90F7-478B2DD77305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8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426" y="-194583"/>
            <a:ext cx="7518400" cy="1494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«Дошкольный центр развития ребенка №1 г. Могилева»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71454" y="6300595"/>
            <a:ext cx="4303911" cy="1123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Познавательный </a:t>
            </a:r>
            <a:r>
              <a:rPr lang="ru-RU" sz="2000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проект </a:t>
            </a:r>
            <a:endParaRPr lang="ru-RU" sz="2000" b="1" i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ru-RU" sz="2000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во </a:t>
            </a:r>
            <a:r>
              <a:rPr lang="ru-RU" sz="20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второй </a:t>
            </a:r>
            <a:r>
              <a:rPr lang="ru-RU" sz="2000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младшей </a:t>
            </a:r>
            <a:r>
              <a:rPr lang="ru-RU" sz="2000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группе</a:t>
            </a:r>
            <a:endParaRPr lang="ru-RU" sz="20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9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08069" y="2853368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426" y="5125197"/>
            <a:ext cx="7685739" cy="124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bg2">
                      <a:lumMod val="10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Моя семья</a:t>
            </a:r>
          </a:p>
        </p:txBody>
      </p:sp>
      <p:pic>
        <p:nvPicPr>
          <p:cNvPr id="6" name="Picture 2" descr="http://player.myshared.ru/802559/data/images/img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1" y="1066958"/>
            <a:ext cx="6420688" cy="42714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21407" y="2737397"/>
            <a:ext cx="6491250" cy="19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37" y="1422400"/>
            <a:ext cx="7528077" cy="5646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46213" y="186843"/>
            <a:ext cx="92456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Длю любимой мамочки из блоков </a:t>
            </a:r>
            <a:r>
              <a:rPr lang="ru-RU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Дьенеша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15750" y="2831740"/>
            <a:ext cx="6491250" cy="17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19" y="1262743"/>
            <a:ext cx="3865160" cy="2898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8" y="2626617"/>
            <a:ext cx="4093321" cy="30699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38" y="4439941"/>
            <a:ext cx="3875741" cy="2906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46213" y="0"/>
            <a:ext cx="92456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Конструируем семью из волшебных фонариков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15750" y="2831740"/>
            <a:ext cx="6491250" cy="17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040914" y="238581"/>
            <a:ext cx="2650899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Дидактические игры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27" y="130635"/>
            <a:ext cx="5347520" cy="401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56" y="2687236"/>
            <a:ext cx="4652547" cy="3489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62" y="4527538"/>
            <a:ext cx="3608938" cy="2706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3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15750" y="2831740"/>
            <a:ext cx="6491250" cy="17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42628" y="819152"/>
            <a:ext cx="2650899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Дидактические игры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7005"/>
          <a:stretch/>
        </p:blipFill>
        <p:spPr>
          <a:xfrm>
            <a:off x="2090058" y="457611"/>
            <a:ext cx="4455886" cy="3889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2" y="3685257"/>
            <a:ext cx="4676806" cy="3507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6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21407" y="2737397"/>
            <a:ext cx="6491250" cy="19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2" y="3387265"/>
            <a:ext cx="5315424" cy="3986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675" r="19937" b="12855"/>
          <a:stretch/>
        </p:blipFill>
        <p:spPr>
          <a:xfrm>
            <a:off x="5355772" y="168584"/>
            <a:ext cx="5202504" cy="3698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20384" y="1530762"/>
            <a:ext cx="3778929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Драматизация сказки «Репка»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01235" y="2817225"/>
            <a:ext cx="6491250" cy="17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19" y="1370425"/>
            <a:ext cx="3788095" cy="2841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69" y="1761078"/>
            <a:ext cx="4341476" cy="3256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81" y="4453377"/>
            <a:ext cx="3754633" cy="2815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46213" y="186843"/>
            <a:ext cx="92456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Делаем подарки для мамочек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21407" y="2737397"/>
            <a:ext cx="6491250" cy="19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533169" y="161542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Так наши дети помогают маме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44" y="1262743"/>
            <a:ext cx="4625660" cy="3469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03" y="4037428"/>
            <a:ext cx="4348316" cy="3261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06" y="1396495"/>
            <a:ext cx="2826168" cy="2119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b="11248"/>
          <a:stretch/>
        </p:blipFill>
        <p:spPr>
          <a:xfrm>
            <a:off x="2533169" y="5069371"/>
            <a:ext cx="3112450" cy="222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5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71471" y="886445"/>
            <a:ext cx="3179665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Рассматривание иллюстраций в книгах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88" y="457611"/>
            <a:ext cx="4773089" cy="357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61" y="3573194"/>
            <a:ext cx="4895558" cy="3671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8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58" y="262272"/>
            <a:ext cx="4996028" cy="3747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582486" y="1358429"/>
            <a:ext cx="2982351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Игры в «Дом»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и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«Семью»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31" y="3675101"/>
            <a:ext cx="4735788" cy="3551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39595" y="179266"/>
            <a:ext cx="3672035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Игры в «Дом» 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                и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«Семью»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09" y="3904799"/>
            <a:ext cx="4431324" cy="3323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99" y="179266"/>
            <a:ext cx="4431324" cy="3323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69" y="1322379"/>
            <a:ext cx="3871024" cy="2903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2" y="4754342"/>
            <a:ext cx="3298600" cy="2473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6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3269" y="1569347"/>
            <a:ext cx="7857188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Цель проекта: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Систематизировать представления детей о семье.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9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93556" y="2643617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0939" y="3013193"/>
            <a:ext cx="816386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1.Формировать представления о членах семьи и их обязанностях, о том, как в семье заботятся друг о друге.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Развивать коммуникативные навыки, эмоциональную сферу ребенка в условиях игровой деятельности ребенка, речевые умения.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Воспитывать у детей любовь и уважение к родителям и другим членам семьи, укреплять эмоциональную привязанность ко всем членам семьи.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7612" y="318663"/>
            <a:ext cx="766850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Ребята в детском в саду любят играть в сюжетно –ролевую игру «Семья». Мальчики выбирают роль «папы», девочки- «мамы». У ребят возник вопрос: какие обязанности у каждого члена семьи.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71471" y="886445"/>
            <a:ext cx="3179665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Конструирование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89" y="79527"/>
            <a:ext cx="4831612" cy="3623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28" y="3559125"/>
            <a:ext cx="4921414" cy="3691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3" y="4385951"/>
            <a:ext cx="3112693" cy="2334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86721" y="2802711"/>
            <a:ext cx="6491250" cy="18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63927" y="244901"/>
            <a:ext cx="9027886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Развивающая предметно-пространственная среда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по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теме проекта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23773" r="4196"/>
          <a:stretch/>
        </p:blipFill>
        <p:spPr>
          <a:xfrm>
            <a:off x="2263818" y="1326715"/>
            <a:ext cx="4278714" cy="2788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3"/>
          <a:stretch/>
        </p:blipFill>
        <p:spPr>
          <a:xfrm>
            <a:off x="4432594" y="3923152"/>
            <a:ext cx="6041505" cy="3046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60" y="1189916"/>
            <a:ext cx="3193348" cy="2395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99" y="4597549"/>
            <a:ext cx="1978706" cy="2638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72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31386" y="212607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Семейные гербы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641" b="4716"/>
          <a:stretch/>
        </p:blipFill>
        <p:spPr>
          <a:xfrm rot="5400000">
            <a:off x="2020694" y="1634036"/>
            <a:ext cx="2964687" cy="2098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5122" r="5634" b="12925"/>
          <a:stretch/>
        </p:blipFill>
        <p:spPr>
          <a:xfrm>
            <a:off x="5997029" y="4372615"/>
            <a:ext cx="3352757" cy="2995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" r="2990" b="2580"/>
          <a:stretch/>
        </p:blipFill>
        <p:spPr>
          <a:xfrm rot="5400000">
            <a:off x="4966299" y="1578793"/>
            <a:ext cx="2917372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8675" r="5056" b="6078"/>
          <a:stretch/>
        </p:blipFill>
        <p:spPr>
          <a:xfrm rot="5400000">
            <a:off x="7862889" y="2036601"/>
            <a:ext cx="3014686" cy="2194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5274" r="3956" b="6377"/>
          <a:stretch/>
        </p:blipFill>
        <p:spPr>
          <a:xfrm rot="5400000">
            <a:off x="2810602" y="4786598"/>
            <a:ext cx="2961566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94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0" t="8493" r="10195" b="-2271"/>
          <a:stretch/>
        </p:blipFill>
        <p:spPr>
          <a:xfrm rot="5400000">
            <a:off x="2149008" y="1454934"/>
            <a:ext cx="2864744" cy="2188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3577" b="-384"/>
          <a:stretch/>
        </p:blipFill>
        <p:spPr>
          <a:xfrm rot="5400000">
            <a:off x="4797660" y="1462255"/>
            <a:ext cx="2864744" cy="2148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7874" y="1496699"/>
            <a:ext cx="2839734" cy="212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8591" r="8564" b="6163"/>
          <a:stretch/>
        </p:blipFill>
        <p:spPr>
          <a:xfrm rot="5400000">
            <a:off x="2954303" y="4675079"/>
            <a:ext cx="3002444" cy="2239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5955" r="8983" b="10857"/>
          <a:stretch/>
        </p:blipFill>
        <p:spPr>
          <a:xfrm rot="5400000">
            <a:off x="5550908" y="4757626"/>
            <a:ext cx="2967782" cy="2074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8463" r="4161" b="5020"/>
          <a:stretch/>
        </p:blipFill>
        <p:spPr>
          <a:xfrm rot="5400000">
            <a:off x="7983911" y="4736203"/>
            <a:ext cx="2922690" cy="2072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816222" y="129917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Семейные гербы</a:t>
            </a:r>
          </a:p>
        </p:txBody>
      </p:sp>
    </p:spTree>
    <p:extLst>
      <p:ext uri="{BB962C8B-B14F-4D97-AF65-F5344CB8AC3E}">
        <p14:creationId xmlns:p14="http://schemas.microsoft.com/office/powerpoint/2010/main" val="260644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85569" y="226421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Результаты проекта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C:\Users\work\Desktop\Новая папка\20160216_085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312" y="1224266"/>
            <a:ext cx="5312664" cy="310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work\Desktop\Новая папка\20160216_090025.jpg"/>
          <p:cNvPicPr>
            <a:picLocks noChangeAspect="1" noChangeArrowheads="1"/>
          </p:cNvPicPr>
          <p:nvPr/>
        </p:nvPicPr>
        <p:blipFill>
          <a:blip r:embed="rId4" cstate="print"/>
          <a:srcRect l="14005" t="569" r="9979" b="2616"/>
          <a:stretch>
            <a:fillRect/>
          </a:stretch>
        </p:blipFill>
        <p:spPr bwMode="auto">
          <a:xfrm rot="5849743">
            <a:off x="6563703" y="3391471"/>
            <a:ext cx="4340078" cy="3116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5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85569" y="226421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Результаты проекта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65829" y="1731455"/>
            <a:ext cx="3462236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Фотовыставка  «Наша семья»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«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Герб моей семьи»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Сборник любимых семейных блюд.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родительская встреча «Для любимой мамочки»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2782" y="1925245"/>
            <a:ext cx="5796189" cy="4347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5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33169" y="288443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Карта трех вопросов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93556" y="2643617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27369"/>
              </p:ext>
            </p:extLst>
          </p:nvPr>
        </p:nvGraphicFramePr>
        <p:xfrm>
          <a:off x="2510972" y="1480504"/>
          <a:ext cx="7929690" cy="4528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4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2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4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мы знаем?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15" marR="58315" marT="58315" marB="58315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мы хотели бы узнать?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15" marR="58315" marT="58315" marB="58315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надо сделать для того, чтобы узнать?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15" marR="58315" marT="58315" marB="58315">
                    <a:solidFill>
                      <a:srgbClr val="D2C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3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 –это мама, папа, доченька, сестра, бабушка и дедушка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Полина Макаревич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дружная, веселая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Саша </a:t>
                      </a:r>
                      <a:r>
                        <a:rPr lang="ru-RU" sz="14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Нескоромная</a:t>
                      </a:r>
                      <a:endParaRPr lang="ru-RU" sz="14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 одевает детей и ведет в детский сад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Даша Шпак</a:t>
                      </a:r>
                    </a:p>
                  </a:txBody>
                  <a:tcPr marL="58315" marR="58315" marT="58315" marB="58315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в семье заботятся друг о друге?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обязанности у каждого члена семьи?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дети могут помогать в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15" marR="58315" marT="58315" marB="58315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Спросить у родителей, как заботятся друг о друге члены семьи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Понаблюдать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что делает дома мама, папа, бабушка, дедушка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Посмотреть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альбомы, фото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Почитать книги, где рассказывается о семье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15" marR="58315" marT="58315" marB="58315">
                    <a:solidFill>
                      <a:srgbClr val="D2C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5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62831" y="-147655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План работы над проектом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895437"/>
              </p:ext>
            </p:extLst>
          </p:nvPr>
        </p:nvGraphicFramePr>
        <p:xfrm>
          <a:off x="510987" y="619379"/>
          <a:ext cx="10025715" cy="6519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1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1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34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24" marR="34624" marT="0" marB="0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24" marR="34624" marT="0" marB="0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Познавательная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24" marR="34624" marT="0" marB="0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24" marR="34624" marT="0" marB="0">
                    <a:solidFill>
                      <a:srgbClr val="D2C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3476">
                <a:tc>
                  <a:txBody>
                    <a:bodyPr/>
                    <a:lstStyle/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Беседы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«Моя бабушка или бабушкины руки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Дом, в котором я живу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Моя семья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Волшебные слова»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Рассматривание семейных фото 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Мой семейный альбом»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Рассказ детей о том, как они провели выходной день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Рассматривание 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иллюстраций «Мамы разные нужны, мамы разные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важны»,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плаката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«Моя семья»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Этюд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Любящая дочка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Ласковый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сынок», «Звонок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бабушке»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Проблемные вопросы: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-Кого мы называем родным, близким человеком?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-Как я помогаю маме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-С кем ты живешь?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Как порадовать своих близких людей?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-Почему радуется мама?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-Почему сердиться дедушка, как ему помочь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Эмпатия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«Другая точка зрения»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Проблемные ситуации: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-Мама позвала тебя с улицы домой, а ты не хочешь идти. Что делать?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-Папа пришел с работы уставший. Что скажешь? Что ты сделаешь?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4624" marR="34624" marT="0" marB="0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Дидактическая игра  «Узнай настроение каждого члена семьи»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 Кто живет в семье?», «Кто я?», «Составь семью с помощью геометрических фигур»»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Игра «Закончи предложение», «Укрась слово», «Мамины помощники», «Скажи ласково», «Корзина добрых дел». «Магазин вежливых слов»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Игра -имитация «Стираем белье»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Игровое упражнение « У нас в доме порядок» (к/с одежды, игрушек), «Кто что делает дома?», «Кому что нужно для работы?» (предметы для труд. действий в семье), «Бабушкино лукошко», «Мой дом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Строительная игра «Мебель для дома»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Игровое упражнение на развитие мелкой моторики «Поможем бабушке намотать нитки на клубок» 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С/ролевая игра «Уложим куклу  спать», «Мама готовит обед», «Едем в гости к бабушке», «День рождения Мишутки», «Оденем дочку на прогулку», «Встречаем гостей»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П/и «Птички и птенчики», «Курочка – хохлатка»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Игра «Фонарики»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В.Воскобовича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Конструирование фигуры мальчика и девочки, мамы и папы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Пальчиковая игра «Моя семья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Игра «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Да-нет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Игра «Паровозик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времени»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4624" marR="34624" marT="0" marB="0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Рассматривание семейных фото 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-«Какими мы были, какими мы стали»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-«Как семейный альбом рассказал о маленьком папе»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-«Папа, мама, я - веселая семья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Трудовые поручения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«Наведем порядок в доме»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«Помоги маме полить цветы»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«Каждой игрушке свое место»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«Помогаем накрыть столы к обеду»</a:t>
                      </a:r>
                    </a:p>
                  </a:txBody>
                  <a:tcPr marL="34624" marR="34624" marT="0" marB="0">
                    <a:solidFill>
                      <a:srgbClr val="D2C6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Чтение Л.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Квитко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«Бабушкины руки»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Е.Благинина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«Вот какая мама», «Посидим в тишине», А.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Барто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«Помощница», «Младший брат», «Дома»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К.Ушинский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«Петушок с семьей»,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К.Чуковский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«Цыпленок»,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Н.павлова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«Чьи башмачки»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Сказки «Три медведя», «Волк и козлята»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Чытанне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И.Муравейка «Я сама»,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В.Вярба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Бабул</a:t>
                      </a:r>
                      <a:r>
                        <a:rPr lang="en-US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казк</a:t>
                      </a:r>
                      <a:r>
                        <a:rPr lang="en-US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У.Дуброука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дзеда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унука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Лепка из соленого теста  «Печенье», «Бублики – баранки для мамочки»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«Конфеты для младшего брата»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Аппликация «Букет цветов для мамочки»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Творческое задание «Рисуем свою семью цветами»</a:t>
                      </a:r>
                    </a:p>
                    <a:p>
                      <a:pPr marL="0" algn="ctr" defTabSz="100794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Драматизация сказки «Репка»</a:t>
                      </a:r>
                    </a:p>
                  </a:txBody>
                  <a:tcPr marL="34624" marR="34624" marT="0" marB="0">
                    <a:solidFill>
                      <a:srgbClr val="D2C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7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7684" y="321055"/>
            <a:ext cx="8536998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Специально организованная деятельность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84591" y="2607759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74257" y="1486536"/>
            <a:ext cx="77455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Занятие на тему «Семья»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Программное содержание: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Систематизировать представления детей о семье, поощрять стремление к познанию родственных связей. Развивать память, внимание, мышление, речь. Воспитывать любовь и симпатию к родным и близким людям.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37550" y="3834748"/>
            <a:ext cx="764635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Занятие на тему «В гостях у бабушки» </a:t>
            </a:r>
          </a:p>
          <a:p>
            <a:pPr marL="0" marR="0" lvl="0" indent="2222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22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Программное содержание: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Систематизировать представления о близких взрослых. Формировать умение осознавать родственные связи. Развивать восприятие, внимание, мышление, речь. Воспитывать бережное отношение к результатам труда близких взрослых.</a:t>
            </a: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86721" y="2802711"/>
            <a:ext cx="6491250" cy="18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53" y="1271422"/>
            <a:ext cx="7569919" cy="5677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92956" y="174171"/>
            <a:ext cx="92456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Специально организованная деятельность</a:t>
            </a:r>
            <a:endParaRPr lang="ru-RU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34" y="3488209"/>
            <a:ext cx="4895741" cy="3671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4743" y="925399"/>
            <a:ext cx="4360288" cy="3270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17445" y="1206379"/>
            <a:ext cx="4940519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Рассматривание картин по теме, пальчиковые игры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5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86721" y="2802711"/>
            <a:ext cx="6491250" cy="18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29" y="1335314"/>
            <a:ext cx="7678254" cy="5758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70743" y="181840"/>
            <a:ext cx="8881905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Обыгрывание ситуаций с народными игрушками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9146" y="10327209"/>
            <a:ext cx="28798759" cy="1825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5468" y="1055082"/>
            <a:ext cx="6210239" cy="4657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15" y="4218699"/>
            <a:ext cx="3928298" cy="294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165056" y="2042375"/>
            <a:ext cx="3652386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Рассматривание семейных фотографий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0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2675</TotalTime>
  <Words>894</Words>
  <Application>Microsoft Office PowerPoint</Application>
  <PresentationFormat>Произвольный</PresentationFormat>
  <Paragraphs>128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Silverado</dc:creator>
  <cp:lastModifiedBy>work</cp:lastModifiedBy>
  <cp:revision>62</cp:revision>
  <dcterms:created xsi:type="dcterms:W3CDTF">2015-10-17T05:59:00Z</dcterms:created>
  <dcterms:modified xsi:type="dcterms:W3CDTF">2019-03-05T06:21:48Z</dcterms:modified>
</cp:coreProperties>
</file>